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324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BE053-D666-4722-B052-D2DD4A4E7CCE}" type="datetimeFigureOut">
              <a:rPr lang="sk-SK" smtClean="0"/>
              <a:pPr/>
              <a:t>10. 3. 2019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348D8-BF3C-4C5A-B05A-40A35753DB85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14350" y="2834640"/>
            <a:ext cx="5829300" cy="1920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028700" y="5120640"/>
            <a:ext cx="4800600" cy="2286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9DBF3A-BE04-4805-BBB5-CEFD07416421}" type="datetime1">
              <a:rPr lang="cs-CZ" smtClean="0"/>
              <a:pPr/>
              <a:t>10.3.2019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988FD-14A6-491E-A0B7-05FB8313C8D9}" type="datetime1">
              <a:rPr lang="cs-CZ" smtClean="0"/>
              <a:pPr/>
              <a:t>10.3.2019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4290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531870" y="2103120"/>
            <a:ext cx="298323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5FFF2-A832-44AF-B8E0-3C8AA87713CD}" type="datetime1">
              <a:rPr lang="cs-CZ" smtClean="0"/>
              <a:pPr/>
              <a:t>10.3.2019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E6F595-AF06-4823-A07A-A2E1BA8031A8}" type="datetime1">
              <a:rPr lang="cs-CZ" smtClean="0"/>
              <a:pPr/>
              <a:t>10.3.2019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55A67-624B-4062-85B2-131CED5AA579}" type="datetime1">
              <a:rPr lang="cs-CZ" smtClean="0"/>
              <a:pPr/>
              <a:t>10.3.2019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33019"/>
            <a:ext cx="4057650" cy="68580"/>
          </a:xfrm>
          <a:custGeom>
            <a:avLst/>
            <a:gdLst/>
            <a:ahLst/>
            <a:cxnLst/>
            <a:rect l="l" t="t" r="r" b="b"/>
            <a:pathLst>
              <a:path w="4057650" h="68579">
                <a:moveTo>
                  <a:pt x="0" y="68579"/>
                </a:moveTo>
                <a:lnTo>
                  <a:pt x="4057649" y="68579"/>
                </a:lnTo>
                <a:lnTo>
                  <a:pt x="4057649" y="0"/>
                </a:lnTo>
                <a:lnTo>
                  <a:pt x="0" y="0"/>
                </a:lnTo>
                <a:lnTo>
                  <a:pt x="0" y="68579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6856896" y="50"/>
            <a:ext cx="1270" cy="414655"/>
          </a:xfrm>
          <a:custGeom>
            <a:avLst/>
            <a:gdLst/>
            <a:ahLst/>
            <a:cxnLst/>
            <a:rect l="l" t="t" r="r" b="b"/>
            <a:pathLst>
              <a:path w="1270" h="414655">
                <a:moveTo>
                  <a:pt x="0" y="414223"/>
                </a:moveTo>
                <a:lnTo>
                  <a:pt x="1103" y="414223"/>
                </a:lnTo>
                <a:lnTo>
                  <a:pt x="1103" y="0"/>
                </a:lnTo>
                <a:lnTo>
                  <a:pt x="0" y="0"/>
                </a:lnTo>
                <a:lnTo>
                  <a:pt x="0" y="414223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6727952" y="50"/>
            <a:ext cx="85725" cy="414655"/>
          </a:xfrm>
          <a:custGeom>
            <a:avLst/>
            <a:gdLst/>
            <a:ahLst/>
            <a:cxnLst/>
            <a:rect l="l" t="t" r="r" b="b"/>
            <a:pathLst>
              <a:path w="85725" h="414655">
                <a:moveTo>
                  <a:pt x="0" y="414223"/>
                </a:moveTo>
                <a:lnTo>
                  <a:pt x="85725" y="414223"/>
                </a:lnTo>
                <a:lnTo>
                  <a:pt x="85725" y="0"/>
                </a:lnTo>
                <a:lnTo>
                  <a:pt x="0" y="0"/>
                </a:lnTo>
                <a:lnTo>
                  <a:pt x="0" y="414223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50"/>
            <a:ext cx="6687184" cy="414655"/>
          </a:xfrm>
          <a:custGeom>
            <a:avLst/>
            <a:gdLst/>
            <a:ahLst/>
            <a:cxnLst/>
            <a:rect l="l" t="t" r="r" b="b"/>
            <a:pathLst>
              <a:path w="6687184" h="414655">
                <a:moveTo>
                  <a:pt x="0" y="414223"/>
                </a:moveTo>
                <a:lnTo>
                  <a:pt x="6686804" y="414223"/>
                </a:lnTo>
                <a:lnTo>
                  <a:pt x="6686804" y="0"/>
                </a:lnTo>
                <a:lnTo>
                  <a:pt x="0" y="0"/>
                </a:lnTo>
                <a:lnTo>
                  <a:pt x="0" y="414223"/>
                </a:lnTo>
                <a:close/>
              </a:path>
            </a:pathLst>
          </a:custGeom>
          <a:solidFill>
            <a:srgbClr val="42445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6856896" y="411097"/>
            <a:ext cx="1270" cy="121920"/>
          </a:xfrm>
          <a:custGeom>
            <a:avLst/>
            <a:gdLst/>
            <a:ahLst/>
            <a:cxnLst/>
            <a:rect l="l" t="t" r="r" b="b"/>
            <a:pathLst>
              <a:path w="1270" h="121920">
                <a:moveTo>
                  <a:pt x="0" y="121921"/>
                </a:moveTo>
                <a:lnTo>
                  <a:pt x="1103" y="121921"/>
                </a:lnTo>
                <a:lnTo>
                  <a:pt x="1103" y="0"/>
                </a:lnTo>
                <a:lnTo>
                  <a:pt x="0" y="0"/>
                </a:lnTo>
                <a:lnTo>
                  <a:pt x="0" y="12192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6727952" y="411097"/>
            <a:ext cx="85725" cy="121920"/>
          </a:xfrm>
          <a:custGeom>
            <a:avLst/>
            <a:gdLst/>
            <a:ahLst/>
            <a:cxnLst/>
            <a:rect l="l" t="t" r="r" b="b"/>
            <a:pathLst>
              <a:path w="85725" h="121920">
                <a:moveTo>
                  <a:pt x="0" y="121921"/>
                </a:moveTo>
                <a:lnTo>
                  <a:pt x="85725" y="121921"/>
                </a:lnTo>
                <a:lnTo>
                  <a:pt x="85725" y="0"/>
                </a:lnTo>
                <a:lnTo>
                  <a:pt x="0" y="0"/>
                </a:lnTo>
                <a:lnTo>
                  <a:pt x="0" y="12192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411097"/>
            <a:ext cx="6687184" cy="121920"/>
          </a:xfrm>
          <a:custGeom>
            <a:avLst/>
            <a:gdLst/>
            <a:ahLst/>
            <a:cxnLst/>
            <a:rect l="l" t="t" r="r" b="b"/>
            <a:pathLst>
              <a:path w="6687184" h="121920">
                <a:moveTo>
                  <a:pt x="0" y="121921"/>
                </a:moveTo>
                <a:lnTo>
                  <a:pt x="6686804" y="121921"/>
                </a:lnTo>
                <a:lnTo>
                  <a:pt x="6686804" y="0"/>
                </a:lnTo>
                <a:lnTo>
                  <a:pt x="0" y="0"/>
                </a:lnTo>
                <a:lnTo>
                  <a:pt x="0" y="121921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6856896" y="480277"/>
            <a:ext cx="1270" cy="106680"/>
          </a:xfrm>
          <a:custGeom>
            <a:avLst/>
            <a:gdLst/>
            <a:ahLst/>
            <a:cxnLst/>
            <a:rect l="l" t="t" r="r" b="b"/>
            <a:pathLst>
              <a:path w="1270" h="106679">
                <a:moveTo>
                  <a:pt x="0" y="106577"/>
                </a:moveTo>
                <a:lnTo>
                  <a:pt x="1103" y="106577"/>
                </a:lnTo>
                <a:lnTo>
                  <a:pt x="1103" y="0"/>
                </a:lnTo>
                <a:lnTo>
                  <a:pt x="0" y="0"/>
                </a:lnTo>
                <a:lnTo>
                  <a:pt x="0" y="10657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6727952" y="480277"/>
            <a:ext cx="85725" cy="106680"/>
          </a:xfrm>
          <a:custGeom>
            <a:avLst/>
            <a:gdLst/>
            <a:ahLst/>
            <a:cxnLst/>
            <a:rect l="l" t="t" r="r" b="b"/>
            <a:pathLst>
              <a:path w="85725" h="106679">
                <a:moveTo>
                  <a:pt x="0" y="106577"/>
                </a:moveTo>
                <a:lnTo>
                  <a:pt x="85725" y="106577"/>
                </a:lnTo>
                <a:lnTo>
                  <a:pt x="85725" y="0"/>
                </a:lnTo>
                <a:lnTo>
                  <a:pt x="0" y="0"/>
                </a:lnTo>
                <a:lnTo>
                  <a:pt x="0" y="10657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4057650" y="480277"/>
            <a:ext cx="2629535" cy="106680"/>
          </a:xfrm>
          <a:custGeom>
            <a:avLst/>
            <a:gdLst/>
            <a:ahLst/>
            <a:cxnLst/>
            <a:rect l="l" t="t" r="r" b="b"/>
            <a:pathLst>
              <a:path w="2629534" h="106679">
                <a:moveTo>
                  <a:pt x="0" y="106577"/>
                </a:moveTo>
                <a:lnTo>
                  <a:pt x="2629154" y="106577"/>
                </a:lnTo>
                <a:lnTo>
                  <a:pt x="2629154" y="0"/>
                </a:lnTo>
                <a:lnTo>
                  <a:pt x="0" y="0"/>
                </a:lnTo>
                <a:lnTo>
                  <a:pt x="0" y="106577"/>
                </a:lnTo>
                <a:close/>
              </a:path>
            </a:pathLst>
          </a:custGeom>
          <a:solidFill>
            <a:srgbClr val="4380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856896" y="586854"/>
            <a:ext cx="1270" cy="240665"/>
          </a:xfrm>
          <a:custGeom>
            <a:avLst/>
            <a:gdLst/>
            <a:ahLst/>
            <a:cxnLst/>
            <a:rect l="l" t="t" r="r" b="b"/>
            <a:pathLst>
              <a:path w="1270" h="240665">
                <a:moveTo>
                  <a:pt x="0" y="240042"/>
                </a:moveTo>
                <a:lnTo>
                  <a:pt x="1103" y="240042"/>
                </a:lnTo>
                <a:lnTo>
                  <a:pt x="1103" y="0"/>
                </a:lnTo>
                <a:lnTo>
                  <a:pt x="0" y="0"/>
                </a:lnTo>
                <a:lnTo>
                  <a:pt x="0" y="24004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4057650" y="586854"/>
            <a:ext cx="2756535" cy="240665"/>
          </a:xfrm>
          <a:custGeom>
            <a:avLst/>
            <a:gdLst/>
            <a:ahLst/>
            <a:cxnLst/>
            <a:rect l="l" t="t" r="r" b="b"/>
            <a:pathLst>
              <a:path w="2756534" h="240665">
                <a:moveTo>
                  <a:pt x="0" y="240042"/>
                </a:moveTo>
                <a:lnTo>
                  <a:pt x="2756027" y="240042"/>
                </a:lnTo>
                <a:lnTo>
                  <a:pt x="2756027" y="0"/>
                </a:lnTo>
                <a:lnTo>
                  <a:pt x="0" y="0"/>
                </a:lnTo>
                <a:lnTo>
                  <a:pt x="0" y="240042"/>
                </a:lnTo>
                <a:close/>
              </a:path>
            </a:pathLst>
          </a:custGeom>
          <a:solidFill>
            <a:srgbClr val="438085">
              <a:alpha val="50195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4055490" y="681608"/>
            <a:ext cx="2297430" cy="0"/>
          </a:xfrm>
          <a:custGeom>
            <a:avLst/>
            <a:gdLst/>
            <a:ahLst/>
            <a:cxnLst/>
            <a:rect l="l" t="t" r="r" b="b"/>
            <a:pathLst>
              <a:path w="2297429">
                <a:moveTo>
                  <a:pt x="0" y="0"/>
                </a:moveTo>
                <a:lnTo>
                  <a:pt x="2297430" y="0"/>
                </a:lnTo>
              </a:path>
            </a:pathLst>
          </a:custGeom>
          <a:ln w="36575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5530215" y="809625"/>
            <a:ext cx="1200150" cy="0"/>
          </a:xfrm>
          <a:custGeom>
            <a:avLst/>
            <a:gdLst/>
            <a:ahLst/>
            <a:cxnLst/>
            <a:rect l="l" t="t" r="r" b="b"/>
            <a:pathLst>
              <a:path w="1200150">
                <a:moveTo>
                  <a:pt x="0" y="0"/>
                </a:moveTo>
                <a:lnTo>
                  <a:pt x="1200150" y="0"/>
                </a:lnTo>
              </a:path>
            </a:pathLst>
          </a:custGeom>
          <a:ln w="4876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6793610" y="0"/>
            <a:ext cx="0" cy="826769"/>
          </a:xfrm>
          <a:custGeom>
            <a:avLst/>
            <a:gdLst/>
            <a:ahLst/>
            <a:cxnLst/>
            <a:rect l="l" t="t" r="r" b="b"/>
            <a:pathLst>
              <a:path h="826769">
                <a:moveTo>
                  <a:pt x="0" y="0"/>
                </a:moveTo>
                <a:lnTo>
                  <a:pt x="0" y="826389"/>
                </a:lnTo>
              </a:path>
            </a:pathLst>
          </a:custGeom>
          <a:ln w="20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6772529" y="0"/>
            <a:ext cx="0" cy="826769"/>
          </a:xfrm>
          <a:custGeom>
            <a:avLst/>
            <a:gdLst/>
            <a:ahLst/>
            <a:cxnLst/>
            <a:rect l="l" t="t" r="r" b="b"/>
            <a:pathLst>
              <a:path h="826769">
                <a:moveTo>
                  <a:pt x="0" y="0"/>
                </a:moveTo>
                <a:lnTo>
                  <a:pt x="0" y="826389"/>
                </a:lnTo>
              </a:path>
            </a:pathLst>
          </a:custGeom>
          <a:ln w="68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6741794" y="0"/>
            <a:ext cx="0" cy="826769"/>
          </a:xfrm>
          <a:custGeom>
            <a:avLst/>
            <a:gdLst/>
            <a:ahLst/>
            <a:cxnLst/>
            <a:rect l="l" t="t" r="r" b="b"/>
            <a:pathLst>
              <a:path h="826769">
                <a:moveTo>
                  <a:pt x="0" y="0"/>
                </a:moveTo>
                <a:lnTo>
                  <a:pt x="0" y="826389"/>
                </a:lnTo>
              </a:path>
            </a:pathLst>
          </a:custGeom>
          <a:ln w="20574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707378" y="507"/>
            <a:ext cx="0" cy="780415"/>
          </a:xfrm>
          <a:custGeom>
            <a:avLst/>
            <a:gdLst/>
            <a:ahLst/>
            <a:cxnLst/>
            <a:rect l="l" t="t" r="r" b="b"/>
            <a:pathLst>
              <a:path h="780415">
                <a:moveTo>
                  <a:pt x="0" y="0"/>
                </a:moveTo>
                <a:lnTo>
                  <a:pt x="0" y="780288"/>
                </a:lnTo>
              </a:path>
            </a:pathLst>
          </a:custGeom>
          <a:ln w="41148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6658482" y="507"/>
            <a:ext cx="0" cy="780415"/>
          </a:xfrm>
          <a:custGeom>
            <a:avLst/>
            <a:gdLst/>
            <a:ahLst/>
            <a:cxnLst/>
            <a:rect l="l" t="t" r="r" b="b"/>
            <a:pathLst>
              <a:path h="780415">
                <a:moveTo>
                  <a:pt x="0" y="0"/>
                </a:moveTo>
                <a:lnTo>
                  <a:pt x="0" y="780288"/>
                </a:lnTo>
              </a:path>
            </a:pathLst>
          </a:custGeom>
          <a:ln w="6857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42900" y="365760"/>
            <a:ext cx="6172200" cy="1463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42900" y="2103120"/>
            <a:ext cx="6172200" cy="6035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331720" y="8503920"/>
            <a:ext cx="21945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588CFA-C7DD-47F0-A11F-A0A1E9E01DDD}" type="datetime1">
              <a:rPr lang="cs-CZ" smtClean="0"/>
              <a:pPr/>
              <a:t>10.3.2019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937760" y="8503920"/>
            <a:ext cx="157734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ft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080005" y="1642998"/>
            <a:ext cx="2411730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solidFill>
                  <a:srgbClr val="9D9D9D"/>
                </a:solidFill>
                <a:latin typeface="Bookman Old Style"/>
                <a:cs typeface="Bookman Old Style"/>
              </a:rPr>
              <a:t>FIREMNÁ</a:t>
            </a:r>
            <a:r>
              <a:rPr sz="1800" b="1" spc="-70" dirty="0">
                <a:solidFill>
                  <a:srgbClr val="9D9D9D"/>
                </a:solidFill>
                <a:latin typeface="Bookman Old Style"/>
                <a:cs typeface="Bookman Old Style"/>
              </a:rPr>
              <a:t> </a:t>
            </a:r>
            <a:r>
              <a:rPr sz="1800" b="1" spc="-5" dirty="0">
                <a:solidFill>
                  <a:srgbClr val="9D9D9D"/>
                </a:solidFill>
                <a:latin typeface="Bookman Old Style"/>
                <a:cs typeface="Bookman Old Style"/>
              </a:rPr>
              <a:t>POLITIKA</a:t>
            </a:r>
            <a:endParaRPr sz="1800">
              <a:latin typeface="Bookman Old Style"/>
              <a:cs typeface="Bookman Old Style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99896" y="2364104"/>
            <a:ext cx="5168265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rgbClr val="838383"/>
                </a:solidFill>
                <a:latin typeface="Arial"/>
                <a:cs typeface="Arial"/>
              </a:rPr>
              <a:t>Cieľom </a:t>
            </a:r>
            <a:r>
              <a:rPr sz="1000" b="1" spc="-5" dirty="0">
                <a:solidFill>
                  <a:srgbClr val="838383"/>
                </a:solidFill>
                <a:latin typeface="Arial"/>
                <a:cs typeface="Arial"/>
              </a:rPr>
              <a:t>našej spoločnosti je ponúkať naše služby v čo </a:t>
            </a:r>
            <a:r>
              <a:rPr sz="1000" b="1" spc="-10" dirty="0">
                <a:solidFill>
                  <a:srgbClr val="838383"/>
                </a:solidFill>
                <a:latin typeface="Arial"/>
                <a:cs typeface="Arial"/>
              </a:rPr>
              <a:t>najvyššej </a:t>
            </a:r>
            <a:r>
              <a:rPr sz="1000" b="1" spc="-5" dirty="0">
                <a:solidFill>
                  <a:srgbClr val="838383"/>
                </a:solidFill>
                <a:latin typeface="Arial"/>
                <a:cs typeface="Arial"/>
              </a:rPr>
              <a:t>kvalite a</a:t>
            </a:r>
            <a:r>
              <a:rPr sz="1000" b="1" spc="-15" dirty="0">
                <a:solidFill>
                  <a:srgbClr val="838383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rgbClr val="838383"/>
                </a:solidFill>
                <a:latin typeface="Arial"/>
                <a:cs typeface="Arial"/>
              </a:rPr>
              <a:t>spokojnosti</a:t>
            </a:r>
            <a:endParaRPr sz="1000">
              <a:latin typeface="Arial"/>
              <a:cs typeface="Arial"/>
            </a:endParaRPr>
          </a:p>
          <a:p>
            <a:pPr marL="455930" algn="ctr">
              <a:lnSpc>
                <a:spcPct val="100000"/>
              </a:lnSpc>
            </a:pPr>
            <a:r>
              <a:rPr sz="1000" b="1" spc="-5" dirty="0">
                <a:solidFill>
                  <a:srgbClr val="838383"/>
                </a:solidFill>
                <a:latin typeface="Arial"/>
                <a:cs typeface="Arial"/>
              </a:rPr>
              <a:t>zákazníka.</a:t>
            </a:r>
            <a:endParaRPr sz="1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8916" y="3088004"/>
            <a:ext cx="108013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Čo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pre to</a:t>
            </a:r>
            <a:r>
              <a:rPr sz="1000" b="1" spc="-55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robíme: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36116" y="3469004"/>
            <a:ext cx="35775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Pozorne sledujeme požiadavky a názory našich</a:t>
            </a:r>
            <a:r>
              <a:rPr sz="1000" b="1" spc="-7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zákazníkov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36116" y="3735704"/>
            <a:ext cx="323850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Našich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dodávateľov považujeme </a:t>
            </a:r>
            <a:r>
              <a:rPr sz="1000" b="1" dirty="0">
                <a:solidFill>
                  <a:schemeClr val="accent1"/>
                </a:solidFill>
                <a:latin typeface="Arial"/>
                <a:cs typeface="Arial"/>
              </a:rPr>
              <a:t>za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svojich</a:t>
            </a:r>
            <a:r>
              <a:rPr sz="1000" b="1" spc="-7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partnerov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036116" y="4002404"/>
            <a:ext cx="1863089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Neustále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sa </a:t>
            </a: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chceme</a:t>
            </a:r>
            <a:r>
              <a:rPr sz="1000" b="1" spc="-5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zlepšovať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036116" y="4269486"/>
            <a:ext cx="162179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Učíme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sa z vlastných</a:t>
            </a:r>
            <a:r>
              <a:rPr sz="1000" b="1" spc="-95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chýb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36116" y="4536186"/>
            <a:ext cx="374078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Rešpektujeme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a dodržujeme zákony a legislatívne</a:t>
            </a: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požiadavky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036116" y="4802886"/>
            <a:ext cx="179197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Sme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hrdí na svoju</a:t>
            </a:r>
            <a:r>
              <a:rPr sz="1000" b="1" spc="-75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odbornosť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36116" y="5069586"/>
            <a:ext cx="268287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Pracujeme efektívne a čo najviac</a:t>
            </a:r>
            <a:r>
              <a:rPr sz="1000" b="1" spc="-11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ekologicky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78916" y="3469004"/>
            <a:ext cx="75565" cy="2044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900"/>
              </a:spcBef>
            </a:pPr>
            <a:r>
              <a:rPr sz="1000" spc="-5" dirty="0">
                <a:solidFill>
                  <a:schemeClr val="accent1"/>
                </a:solidFill>
                <a:latin typeface="Georgia"/>
                <a:cs typeface="Georgia"/>
              </a:rPr>
              <a:t>•</a:t>
            </a:r>
            <a:endParaRPr sz="1000">
              <a:solidFill>
                <a:schemeClr val="accent1"/>
              </a:solidFill>
              <a:latin typeface="Georgia"/>
              <a:cs typeface="Georgia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36116" y="5336286"/>
            <a:ext cx="3392804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Zdravie a bezpečnosť pri práci je naša </a:t>
            </a:r>
            <a:r>
              <a:rPr sz="1000" b="1" spc="-10" dirty="0">
                <a:solidFill>
                  <a:schemeClr val="accent1"/>
                </a:solidFill>
                <a:latin typeface="Arial"/>
                <a:cs typeface="Arial"/>
              </a:rPr>
              <a:t>najvyššia</a:t>
            </a:r>
            <a:r>
              <a:rPr sz="1000" b="1" spc="-85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000" b="1" spc="-5" dirty="0">
                <a:solidFill>
                  <a:schemeClr val="accent1"/>
                </a:solidFill>
                <a:latin typeface="Arial"/>
                <a:cs typeface="Arial"/>
              </a:rPr>
              <a:t>priorita</a:t>
            </a:r>
            <a:endParaRPr sz="100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220406" y="6555740"/>
            <a:ext cx="432498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sng" spc="10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Pre </a:t>
            </a:r>
            <a:r>
              <a:rPr sz="1000" u="sng" spc="-10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realizáciu uvedených zásad </a:t>
            </a:r>
            <a:r>
              <a:rPr sz="1000" u="sng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sa </a:t>
            </a:r>
            <a:r>
              <a:rPr sz="1000" u="sng" spc="-10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zaväzujeme </a:t>
            </a:r>
            <a:r>
              <a:rPr sz="1000" u="sng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poskytnúť primerané</a:t>
            </a:r>
            <a:r>
              <a:rPr sz="1000" u="sng" spc="70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 </a:t>
            </a:r>
            <a:r>
              <a:rPr sz="1000" u="sng" spc="-5" dirty="0">
                <a:solidFill>
                  <a:srgbClr val="666666"/>
                </a:solidFill>
                <a:uFill>
                  <a:solidFill>
                    <a:srgbClr val="666666"/>
                  </a:solidFill>
                </a:uFill>
                <a:latin typeface="Arial"/>
                <a:cs typeface="Arial"/>
              </a:rPr>
              <a:t>zdroje</a:t>
            </a:r>
            <a:endParaRPr sz="1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78916" y="7264400"/>
            <a:ext cx="1020444" cy="379591"/>
          </a:xfrm>
          <a:prstGeom prst="rect">
            <a:avLst/>
          </a:prstGeom>
        </p:spPr>
        <p:txBody>
          <a:bodyPr vert="horz" wrap="square" lIns="0" tIns="508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lang="sk-SK" sz="900" spc="-5" dirty="0" smtClean="0">
                <a:solidFill>
                  <a:srgbClr val="666666"/>
                </a:solidFill>
                <a:latin typeface="Arial"/>
                <a:cs typeface="Arial"/>
              </a:rPr>
              <a:t>Schválil</a:t>
            </a:r>
          </a:p>
          <a:p>
            <a:pPr marL="12700">
              <a:lnSpc>
                <a:spcPct val="100000"/>
              </a:lnSpc>
              <a:spcBef>
                <a:spcPts val="400"/>
              </a:spcBef>
            </a:pPr>
            <a:r>
              <a:rPr sz="900" spc="-5" smtClean="0">
                <a:solidFill>
                  <a:srgbClr val="666666"/>
                </a:solidFill>
                <a:latin typeface="Arial"/>
                <a:cs typeface="Arial"/>
              </a:rPr>
              <a:t>Riaditeľ</a:t>
            </a:r>
            <a:r>
              <a:rPr sz="900" spc="-75" smtClean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900" dirty="0">
                <a:solidFill>
                  <a:srgbClr val="666666"/>
                </a:solidFill>
                <a:latin typeface="Arial"/>
                <a:cs typeface="Arial"/>
              </a:rPr>
              <a:t>spoločnosti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127629" y="8325408"/>
            <a:ext cx="512445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solidFill>
                  <a:srgbClr val="666666"/>
                </a:solidFill>
                <a:latin typeface="Arial"/>
                <a:cs typeface="Arial"/>
              </a:rPr>
              <a:t>Vydanie</a:t>
            </a:r>
            <a:r>
              <a:rPr sz="700" b="1" spc="-25" dirty="0">
                <a:solidFill>
                  <a:srgbClr val="666666"/>
                </a:solidFill>
                <a:latin typeface="Arial"/>
                <a:cs typeface="Arial"/>
              </a:rPr>
              <a:t> </a:t>
            </a:r>
            <a:r>
              <a:rPr sz="700" b="1" spc="-5" dirty="0">
                <a:solidFill>
                  <a:srgbClr val="666666"/>
                </a:solidFill>
                <a:latin typeface="Arial"/>
                <a:cs typeface="Arial"/>
              </a:rPr>
              <a:t>č.1</a:t>
            </a:r>
            <a:endParaRPr sz="700">
              <a:latin typeface="Arial"/>
              <a:cs typeface="Arial"/>
            </a:endParaRPr>
          </a:p>
        </p:txBody>
      </p:sp>
      <p:sp>
        <p:nvSpPr>
          <p:cNvPr id="19" name="Zástupný symbol dátumu 18"/>
          <p:cNvSpPr>
            <a:spLocks noGrp="1"/>
          </p:cNvSpPr>
          <p:nvPr>
            <p:ph type="dt" sz="half" idx="6"/>
          </p:nvPr>
        </p:nvSpPr>
        <p:spPr>
          <a:xfrm>
            <a:off x="342900" y="8503920"/>
            <a:ext cx="1577340" cy="169277"/>
          </a:xfrm>
        </p:spPr>
        <p:txBody>
          <a:bodyPr/>
          <a:lstStyle/>
          <a:p>
            <a:fld id="{B3E830EE-23F0-413B-B39A-D5780E678D6E}" type="datetime1">
              <a:rPr lang="cs-CZ" sz="1100" smtClean="0"/>
              <a:pPr/>
              <a:t>10.3.2019</a:t>
            </a:fld>
            <a:endParaRPr lang="en-US" dirty="0"/>
          </a:p>
        </p:txBody>
      </p:sp>
      <p:pic>
        <p:nvPicPr>
          <p:cNvPr id="17" name="Picture 2" descr="x10sctmp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" y="685801"/>
            <a:ext cx="1371600" cy="391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95</Words>
  <Application>Microsoft Office PowerPoint</Application>
  <PresentationFormat>Prezentácia na obrazovke (4:3)</PresentationFormat>
  <Paragraphs>25</Paragraphs>
  <Slides>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</vt:i4>
      </vt:variant>
    </vt:vector>
  </HeadingPairs>
  <TitlesOfParts>
    <vt:vector size="2" baseType="lpstr">
      <vt:lpstr>Office Theme</vt:lpstr>
      <vt:lpstr>Snímka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A.Švajda</dc:creator>
  <cp:lastModifiedBy>PC</cp:lastModifiedBy>
  <cp:revision>4</cp:revision>
  <dcterms:created xsi:type="dcterms:W3CDTF">2019-01-15T13:11:23Z</dcterms:created>
  <dcterms:modified xsi:type="dcterms:W3CDTF">2019-03-10T13:35:20Z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2019-01-15T00:00:00Z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2019-01-15T00:00:00Z</vt:filetime>
  </property>
</Properties>
</file>